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Montserrat" pitchFamily="2" charset="77"/>
      <p:regular r:id="rId7"/>
      <p:bold r:id="rId8"/>
      <p:italic r:id="rId9"/>
      <p:boldItalic r:id="rId10"/>
    </p:embeddedFont>
    <p:embeddedFont>
      <p:font typeface="Oswald" pitchFamily="2" charset="77"/>
      <p:regular r:id="rId11"/>
      <p:bold r:id="rId12"/>
    </p:embeddedFont>
    <p:embeddedFont>
      <p:font typeface="Playfair Display"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8"/>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bf2dea580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bf2dea580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bf2dea58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bf2dea58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bf2dea580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bf2dea580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r.msu.edu/washtenaw/washtenaw_county_4_h/"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200"/>
              <a:t>Why is it so Awkward to Talk about Mental Health?</a:t>
            </a:r>
            <a:endParaRPr sz="5200"/>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Kiera Crawley - 2020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44250" y="377650"/>
            <a:ext cx="8455500" cy="395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Interview #1 -</a:t>
            </a:r>
            <a:endParaRPr dirty="0"/>
          </a:p>
          <a:p>
            <a:pPr marL="0" lvl="0" indent="0" algn="ctr" rtl="0">
              <a:spcBef>
                <a:spcPts val="0"/>
              </a:spcBef>
              <a:spcAft>
                <a:spcPts val="0"/>
              </a:spcAft>
              <a:buNone/>
            </a:pPr>
            <a:r>
              <a:rPr lang="en" sz="2900" dirty="0"/>
              <a:t>Two eighth grade students discuss why their friends don’t really talk about mental health.</a:t>
            </a:r>
            <a:endParaRPr sz="2900" dirty="0"/>
          </a:p>
          <a:p>
            <a:pPr marL="0" lvl="0" indent="0" algn="ctr" rtl="0">
              <a:spcBef>
                <a:spcPts val="0"/>
              </a:spcBef>
              <a:spcAft>
                <a:spcPts val="0"/>
              </a:spcAft>
              <a:buNone/>
            </a:pPr>
            <a:endParaRPr sz="2900" dirty="0"/>
          </a:p>
          <a:p>
            <a:pPr marL="0" lvl="0" indent="0" algn="ctr" rtl="0">
              <a:spcBef>
                <a:spcPts val="0"/>
              </a:spcBef>
              <a:spcAft>
                <a:spcPts val="0"/>
              </a:spcAft>
              <a:buNone/>
            </a:pPr>
            <a:endParaRPr sz="2900" dirty="0"/>
          </a:p>
        </p:txBody>
      </p:sp>
      <p:sp>
        <p:nvSpPr>
          <p:cNvPr id="65" name="Google Shape;65;p14"/>
          <p:cNvSpPr txBox="1">
            <a:spLocks noGrp="1"/>
          </p:cNvSpPr>
          <p:nvPr>
            <p:ph type="subTitle" idx="1"/>
          </p:nvPr>
        </p:nvSpPr>
        <p:spPr>
          <a:xfrm>
            <a:off x="747422" y="3164619"/>
            <a:ext cx="6882882" cy="178109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dirty="0">
                <a:solidFill>
                  <a:srgbClr val="FFFFFF"/>
                </a:solidFill>
                <a:latin typeface="Playfair Display"/>
                <a:ea typeface="Playfair Display"/>
                <a:cs typeface="Playfair Display"/>
                <a:sym typeface="Playfair Display"/>
              </a:rPr>
              <a:t>Link to audio – click icon and press play button: </a:t>
            </a:r>
            <a:endParaRPr dirty="0">
              <a:solidFill>
                <a:srgbClr val="FFFFFF"/>
              </a:solidFill>
            </a:endParaRPr>
          </a:p>
        </p:txBody>
      </p:sp>
      <p:pic>
        <p:nvPicPr>
          <p:cNvPr id="3" name="Interview 001.m4a" descr="Interview 001.m4a">
            <a:hlinkClick r:id="" action="ppaction://media"/>
            <a:extLst>
              <a:ext uri="{FF2B5EF4-FFF2-40B4-BE49-F238E27FC236}">
                <a16:creationId xmlns:a16="http://schemas.microsoft.com/office/drawing/2014/main" id="{F5D18246-3925-2C47-9285-D703A593E7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76063" y="39530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1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44250" y="412000"/>
            <a:ext cx="8455500" cy="313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a:p>
            <a:pPr marL="0" lvl="0" indent="0" algn="ctr" rtl="0">
              <a:spcBef>
                <a:spcPts val="0"/>
              </a:spcBef>
              <a:spcAft>
                <a:spcPts val="0"/>
              </a:spcAft>
              <a:buClr>
                <a:schemeClr val="dk2"/>
              </a:buClr>
              <a:buSzPts val="1100"/>
              <a:buFont typeface="Arial"/>
              <a:buNone/>
            </a:pPr>
            <a:r>
              <a:rPr lang="en" dirty="0"/>
              <a:t>Interview #2 -</a:t>
            </a:r>
            <a:endParaRPr dirty="0"/>
          </a:p>
          <a:p>
            <a:pPr marL="0" lvl="0" indent="0" algn="ctr" rtl="0">
              <a:spcBef>
                <a:spcPts val="0"/>
              </a:spcBef>
              <a:spcAft>
                <a:spcPts val="0"/>
              </a:spcAft>
              <a:buClr>
                <a:schemeClr val="dk2"/>
              </a:buClr>
              <a:buSzPts val="1100"/>
              <a:buFont typeface="Arial"/>
              <a:buNone/>
            </a:pPr>
            <a:r>
              <a:rPr lang="en-US" sz="2900" dirty="0"/>
              <a:t>A 14 and 15 year old discuss teen mental health.</a:t>
            </a:r>
            <a:endParaRPr sz="2900" dirty="0"/>
          </a:p>
          <a:p>
            <a:pPr marL="0" lvl="0" indent="0" algn="ctr" rtl="0">
              <a:spcBef>
                <a:spcPts val="0"/>
              </a:spcBef>
              <a:spcAft>
                <a:spcPts val="0"/>
              </a:spcAft>
              <a:buClr>
                <a:schemeClr val="dk2"/>
              </a:buClr>
              <a:buSzPts val="1100"/>
              <a:buFont typeface="Arial"/>
              <a:buNone/>
            </a:pPr>
            <a:endParaRPr dirty="0"/>
          </a:p>
        </p:txBody>
      </p:sp>
      <p:sp>
        <p:nvSpPr>
          <p:cNvPr id="7" name="Google Shape;65;p14">
            <a:extLst>
              <a:ext uri="{FF2B5EF4-FFF2-40B4-BE49-F238E27FC236}">
                <a16:creationId xmlns:a16="http://schemas.microsoft.com/office/drawing/2014/main" id="{1AB27AF2-EB8B-DE44-9D71-1E8AEF9A4A1A}"/>
              </a:ext>
            </a:extLst>
          </p:cNvPr>
          <p:cNvSpPr txBox="1">
            <a:spLocks noGrp="1"/>
          </p:cNvSpPr>
          <p:nvPr>
            <p:ph type="subTitle" idx="1"/>
          </p:nvPr>
        </p:nvSpPr>
        <p:spPr>
          <a:xfrm>
            <a:off x="814260" y="3156668"/>
            <a:ext cx="7010707" cy="164591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dirty="0">
                <a:solidFill>
                  <a:srgbClr val="FFFFFF"/>
                </a:solidFill>
                <a:latin typeface="Playfair Display"/>
                <a:ea typeface="Playfair Display"/>
                <a:cs typeface="Playfair Display"/>
                <a:sym typeface="Playfair Display"/>
              </a:rPr>
              <a:t>Link to audio – click icon and press play button: </a:t>
            </a:r>
            <a:endParaRPr dirty="0">
              <a:solidFill>
                <a:srgbClr val="FFFFFF"/>
              </a:solidFill>
            </a:endParaRPr>
          </a:p>
        </p:txBody>
      </p:sp>
      <p:pic>
        <p:nvPicPr>
          <p:cNvPr id="2" name="Interview teen mental health 03.m4a" descr="Interview teen mental health 03.m4a">
            <a:hlinkClick r:id="" action="ppaction://media"/>
            <a:extLst>
              <a:ext uri="{FF2B5EF4-FFF2-40B4-BE49-F238E27FC236}">
                <a16:creationId xmlns:a16="http://schemas.microsoft.com/office/drawing/2014/main" id="{A8C85BA4-F95F-3649-966B-80D12A2E9B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01346" y="397962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344250" y="114450"/>
            <a:ext cx="6991500" cy="384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Font typeface="Arial"/>
              <a:buNone/>
            </a:pPr>
            <a:r>
              <a:rPr lang="en" sz="1300" b="0">
                <a:latin typeface="Arial"/>
                <a:ea typeface="Arial"/>
                <a:cs typeface="Arial"/>
                <a:sym typeface="Arial"/>
              </a:rPr>
              <a:t>The 4HChangemakers is a group of Washtenaw County students (ages 13-18) whose goal is to raise student awareness and help educate their peers about what they can do (for themselves and others) regarding youth mental health in their communities. The students have hosted education/outreach events and trainings. </a:t>
            </a:r>
            <a:endParaRPr sz="1400" b="0">
              <a:latin typeface="Arial"/>
              <a:ea typeface="Arial"/>
              <a:cs typeface="Arial"/>
              <a:sym typeface="Arial"/>
            </a:endParaRPr>
          </a:p>
          <a:p>
            <a:pPr marL="0" lvl="0" indent="0" algn="l" rtl="0">
              <a:spcBef>
                <a:spcPts val="0"/>
              </a:spcBef>
              <a:spcAft>
                <a:spcPts val="0"/>
              </a:spcAft>
              <a:buClr>
                <a:schemeClr val="dk2"/>
              </a:buClr>
              <a:buFont typeface="Arial"/>
              <a:buNone/>
            </a:pPr>
            <a:endParaRPr sz="1300" b="0">
              <a:latin typeface="Arial"/>
              <a:ea typeface="Arial"/>
              <a:cs typeface="Arial"/>
              <a:sym typeface="Arial"/>
            </a:endParaRPr>
          </a:p>
          <a:p>
            <a:pPr marL="0" lvl="0" indent="0" algn="l" rtl="0">
              <a:spcBef>
                <a:spcPts val="0"/>
              </a:spcBef>
              <a:spcAft>
                <a:spcPts val="0"/>
              </a:spcAft>
              <a:buClr>
                <a:schemeClr val="dk2"/>
              </a:buClr>
              <a:buFont typeface="Arial"/>
              <a:buNone/>
            </a:pPr>
            <a:r>
              <a:rPr lang="en" sz="1300" b="0">
                <a:latin typeface="Arial"/>
                <a:ea typeface="Arial"/>
                <a:cs typeface="Arial"/>
                <a:sym typeface="Arial"/>
              </a:rPr>
              <a:t>Teens use digital storytelling to increase awareness and destigmatize mental health through social media and (now virtual) public exhibits. Local and online experts share knowledge of tools to help tell stories: photography, graphic arts, videography, podcasting, interview techniques, meme making, and more. The group continues to explore innovative ways to humanize stories and share information with their peers. </a:t>
            </a:r>
            <a:endParaRPr sz="1400" b="0">
              <a:latin typeface="Arial"/>
              <a:ea typeface="Arial"/>
              <a:cs typeface="Arial"/>
              <a:sym typeface="Arial"/>
            </a:endParaRPr>
          </a:p>
          <a:p>
            <a:pPr marL="0" lvl="0" indent="0" algn="l" rtl="0">
              <a:spcBef>
                <a:spcPts val="0"/>
              </a:spcBef>
              <a:spcAft>
                <a:spcPts val="0"/>
              </a:spcAft>
              <a:buClr>
                <a:schemeClr val="dk2"/>
              </a:buClr>
              <a:buFont typeface="Arial"/>
              <a:buNone/>
            </a:pPr>
            <a:endParaRPr sz="1300">
              <a:latin typeface="Arial"/>
              <a:ea typeface="Arial"/>
              <a:cs typeface="Arial"/>
              <a:sym typeface="Arial"/>
            </a:endParaRPr>
          </a:p>
          <a:p>
            <a:pPr marL="0" lvl="0" indent="0" algn="l" rtl="0">
              <a:spcBef>
                <a:spcPts val="0"/>
              </a:spcBef>
              <a:spcAft>
                <a:spcPts val="0"/>
              </a:spcAft>
              <a:buClr>
                <a:schemeClr val="dk2"/>
              </a:buClr>
              <a:buFont typeface="Arial"/>
              <a:buNone/>
            </a:pPr>
            <a:r>
              <a:rPr lang="en" sz="1300" b="0">
                <a:latin typeface="Arial"/>
                <a:ea typeface="Arial"/>
                <a:cs typeface="Arial"/>
                <a:sym typeface="Arial"/>
              </a:rPr>
              <a:t>This 4H Changemakers 2020 Digital Exhibit – </a:t>
            </a:r>
            <a:r>
              <a:rPr lang="en" sz="1300">
                <a:latin typeface="Arial"/>
                <a:ea typeface="Arial"/>
                <a:cs typeface="Arial"/>
                <a:sym typeface="Arial"/>
              </a:rPr>
              <a:t>STOMP OUT STIGMA </a:t>
            </a:r>
            <a:r>
              <a:rPr lang="en" sz="1300" b="0">
                <a:latin typeface="Arial"/>
                <a:ea typeface="Arial"/>
                <a:cs typeface="Arial"/>
                <a:sym typeface="Arial"/>
              </a:rPr>
              <a:t>-</a:t>
            </a:r>
            <a:endParaRPr sz="1400" b="0">
              <a:latin typeface="Arial"/>
              <a:ea typeface="Arial"/>
              <a:cs typeface="Arial"/>
              <a:sym typeface="Arial"/>
            </a:endParaRPr>
          </a:p>
          <a:p>
            <a:pPr marL="0" lvl="0" indent="0" algn="l" rtl="0">
              <a:spcBef>
                <a:spcPts val="0"/>
              </a:spcBef>
              <a:spcAft>
                <a:spcPts val="0"/>
              </a:spcAft>
              <a:buClr>
                <a:schemeClr val="dk2"/>
              </a:buClr>
              <a:buFont typeface="Arial"/>
              <a:buNone/>
            </a:pPr>
            <a:r>
              <a:rPr lang="en" sz="1300" b="0">
                <a:latin typeface="Arial"/>
                <a:ea typeface="Arial"/>
                <a:cs typeface="Arial"/>
                <a:sym typeface="Arial"/>
              </a:rPr>
              <a:t>is made possible thanks to generous  funding from 4H, Microsoft, and University of Michigan Community Health Services. </a:t>
            </a:r>
            <a:endParaRPr sz="1400" b="0">
              <a:latin typeface="Arial"/>
              <a:ea typeface="Arial"/>
              <a:cs typeface="Arial"/>
              <a:sym typeface="Arial"/>
            </a:endParaRPr>
          </a:p>
          <a:p>
            <a:pPr marL="0" lvl="0" indent="0" algn="l" rtl="0">
              <a:spcBef>
                <a:spcPts val="0"/>
              </a:spcBef>
              <a:spcAft>
                <a:spcPts val="0"/>
              </a:spcAft>
              <a:buClr>
                <a:schemeClr val="dk2"/>
              </a:buClr>
              <a:buFont typeface="Arial"/>
              <a:buNone/>
            </a:pPr>
            <a:endParaRPr sz="1300" b="0">
              <a:latin typeface="Arial"/>
              <a:ea typeface="Arial"/>
              <a:cs typeface="Arial"/>
              <a:sym typeface="Arial"/>
            </a:endParaRPr>
          </a:p>
          <a:p>
            <a:pPr marL="0" lvl="0" indent="0" algn="l" rtl="0">
              <a:spcBef>
                <a:spcPts val="0"/>
              </a:spcBef>
              <a:spcAft>
                <a:spcPts val="0"/>
              </a:spcAft>
              <a:buClr>
                <a:schemeClr val="dk2"/>
              </a:buClr>
              <a:buFont typeface="Arial"/>
              <a:buNone/>
            </a:pPr>
            <a:r>
              <a:rPr lang="en" sz="1300" b="0">
                <a:latin typeface="Arial"/>
                <a:ea typeface="Arial"/>
                <a:cs typeface="Arial"/>
                <a:sym typeface="Arial"/>
              </a:rPr>
              <a:t>Contact </a:t>
            </a:r>
            <a:r>
              <a:rPr lang="en" sz="1300">
                <a:latin typeface="Arial"/>
                <a:ea typeface="Arial"/>
                <a:cs typeface="Arial"/>
                <a:sym typeface="Arial"/>
              </a:rPr>
              <a:t>Washtenaw County 4H </a:t>
            </a:r>
            <a:r>
              <a:rPr lang="en" sz="1300" b="0">
                <a:latin typeface="Arial"/>
                <a:ea typeface="Arial"/>
                <a:cs typeface="Arial"/>
                <a:sym typeface="Arial"/>
              </a:rPr>
              <a:t>for more information about this and other teen mental health initiatives at </a:t>
            </a:r>
            <a:r>
              <a:rPr lang="en" sz="1300">
                <a:latin typeface="Arial"/>
                <a:ea typeface="Arial"/>
                <a:cs typeface="Arial"/>
                <a:sym typeface="Arial"/>
              </a:rPr>
              <a:t>(734) 222-3900  </a:t>
            </a:r>
            <a:r>
              <a:rPr lang="en" sz="1300" b="0">
                <a:latin typeface="Arial"/>
                <a:ea typeface="Arial"/>
                <a:cs typeface="Arial"/>
                <a:sym typeface="Arial"/>
              </a:rPr>
              <a:t> </a:t>
            </a:r>
            <a:r>
              <a:rPr lang="en" sz="1300" b="0" u="sng">
                <a:latin typeface="Arial"/>
                <a:ea typeface="Arial"/>
                <a:cs typeface="Arial"/>
                <a:sym typeface="Arial"/>
                <a:hlinkClick r:id="rId3"/>
              </a:rPr>
              <a:t>https://www.canr.msu.edu/washtenaw/washtenaw_county_4_h/</a:t>
            </a:r>
            <a:endParaRPr/>
          </a:p>
        </p:txBody>
      </p:sp>
      <p:pic>
        <p:nvPicPr>
          <p:cNvPr id="77" name="Google Shape;77;p16" descr="A picture containing food, drawing&#10;&#10;Description automatically generated"/>
          <p:cNvPicPr preferRelativeResize="0"/>
          <p:nvPr/>
        </p:nvPicPr>
        <p:blipFill rotWithShape="1">
          <a:blip r:embed="rId4">
            <a:alphaModFix/>
          </a:blip>
          <a:srcRect/>
          <a:stretch/>
        </p:blipFill>
        <p:spPr>
          <a:xfrm>
            <a:off x="982874" y="4248704"/>
            <a:ext cx="4031079" cy="740402"/>
          </a:xfrm>
          <a:prstGeom prst="rect">
            <a:avLst/>
          </a:prstGeom>
          <a:noFill/>
          <a:ln>
            <a:noFill/>
          </a:ln>
        </p:spPr>
      </p:pic>
      <p:pic>
        <p:nvPicPr>
          <p:cNvPr id="78" name="Google Shape;78;p16"/>
          <p:cNvPicPr preferRelativeResize="0"/>
          <p:nvPr/>
        </p:nvPicPr>
        <p:blipFill rotWithShape="1">
          <a:blip r:embed="rId5">
            <a:alphaModFix/>
          </a:blip>
          <a:srcRect/>
          <a:stretch/>
        </p:blipFill>
        <p:spPr>
          <a:xfrm rot="-1908397">
            <a:off x="5191508" y="3248442"/>
            <a:ext cx="3933256" cy="981195"/>
          </a:xfrm>
          <a:prstGeom prst="rect">
            <a:avLst/>
          </a:prstGeom>
          <a:noFill/>
          <a:ln>
            <a:noFill/>
          </a:ln>
        </p:spPr>
      </p:pic>
      <p:pic>
        <p:nvPicPr>
          <p:cNvPr id="79" name="Google Shape;79;p16" descr="A picture containing clock, drawing&#10;&#10;Description automatically generated"/>
          <p:cNvPicPr preferRelativeResize="0"/>
          <p:nvPr/>
        </p:nvPicPr>
        <p:blipFill rotWithShape="1">
          <a:blip r:embed="rId6">
            <a:alphaModFix/>
          </a:blip>
          <a:srcRect/>
          <a:stretch/>
        </p:blipFill>
        <p:spPr>
          <a:xfrm>
            <a:off x="7659242" y="371418"/>
            <a:ext cx="1428750" cy="1479549"/>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Words>
  <Application>Microsoft Macintosh PowerPoint</Application>
  <PresentationFormat>On-screen Show (16:9)</PresentationFormat>
  <Paragraphs>17</Paragraphs>
  <Slides>4</Slides>
  <Notes>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Montserrat</vt:lpstr>
      <vt:lpstr>Oswald</vt:lpstr>
      <vt:lpstr>Playfair Display</vt:lpstr>
      <vt:lpstr>Pop</vt:lpstr>
      <vt:lpstr>Why is it so Awkward to Talk about Mental Health?</vt:lpstr>
      <vt:lpstr>Interview #1 - Two eighth grade students discuss why their friends don’t really talk about mental health.  </vt:lpstr>
      <vt:lpstr> Interview #2 - A 14 and 15 year old discuss teen mental health. </vt:lpstr>
      <vt:lpstr>The 4HChangemakers is a group of Washtenaw County students (ages 13-18) whose goal is to raise student awareness and help educate their peers about what they can do (for themselves and others) regarding youth mental health in their communities. The students have hosted education/outreach events and trainings.   Teens use digital storytelling to increase awareness and destigmatize mental health through social media and (now virtual) public exhibits. Local and online experts share knowledge of tools to help tell stories: photography, graphic arts, videography, podcasting, interview techniques, meme making, and more. The group continues to explore innovative ways to humanize stories and share information with their peers.   This 4H Changemakers 2020 Digital Exhibit – STOMP OUT STIGMA - is made possible thanks to generous  funding from 4H, Microsoft, and University of Michigan Community Health Services.   Contact Washtenaw County 4H for more information about this and other teen mental health initiatives at (734) 222-3900   https://www.canr.msu.edu/washtenaw/washtenaw_county_4_h/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it so Awkward to Talk about Mental Health?</dc:title>
  <cp:lastModifiedBy>GAVIN Pacheco</cp:lastModifiedBy>
  <cp:revision>1</cp:revision>
  <dcterms:modified xsi:type="dcterms:W3CDTF">2020-08-31T15:29:24Z</dcterms:modified>
</cp:coreProperties>
</file>